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A68E9FD-E99C-436A-8ECF-79BBD29AFB1D}">
          <p14:sldIdLst>
            <p14:sldId id="281"/>
            <p14:sldId id="282"/>
          </p14:sldIdLst>
        </p14:section>
        <p14:section name="Section sans titre" id="{5A5E84F8-69FE-435C-A206-0FD781CC7C38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7" autoAdjust="0"/>
    <p:restoredTop sz="77907" autoAdjust="0"/>
  </p:normalViewPr>
  <p:slideViewPr>
    <p:cSldViewPr snapToGrid="0">
      <p:cViewPr varScale="1">
        <p:scale>
          <a:sx n="57" d="100"/>
          <a:sy n="57" d="100"/>
        </p:scale>
        <p:origin x="15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50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A2E8F-7026-47D1-A952-1D49C95097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C4F5BF4D-19C7-4C6F-9931-BE7785640F5E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r-FR" sz="2000" dirty="0" smtClean="0"/>
            <a:t>Un accompagnement humain défini au plus près des besoins de chaque élève</a:t>
          </a:r>
          <a:endParaRPr lang="fr-FR" sz="2000" dirty="0"/>
        </a:p>
      </dgm:t>
    </dgm:pt>
    <dgm:pt modelId="{5D628B8A-A286-4704-9B44-17B2C859F52C}" type="parTrans" cxnId="{CFDE7154-91A3-4674-90F8-CF2234DD23E4}">
      <dgm:prSet/>
      <dgm:spPr/>
      <dgm:t>
        <a:bodyPr/>
        <a:lstStyle/>
        <a:p>
          <a:endParaRPr lang="fr-FR"/>
        </a:p>
      </dgm:t>
    </dgm:pt>
    <dgm:pt modelId="{7493B76F-F7B8-4242-AAEF-CA61F9430ECD}" type="sibTrans" cxnId="{CFDE7154-91A3-4674-90F8-CF2234DD23E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fr-FR"/>
        </a:p>
      </dgm:t>
    </dgm:pt>
    <dgm:pt modelId="{5D582D60-D227-4AFF-9B7F-FB58E6B69B86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r-FR" sz="2000" dirty="0" smtClean="0"/>
            <a:t>Plus de réactivité et de flexibilité dans l’organisation de l’accompagnement</a:t>
          </a:r>
          <a:endParaRPr lang="fr-FR" sz="2000" dirty="0"/>
        </a:p>
      </dgm:t>
    </dgm:pt>
    <dgm:pt modelId="{B036FBFC-D7D0-4166-911E-B37B5962234A}" type="parTrans" cxnId="{228CAE17-6285-492B-96DA-4B9C45AF7CF9}">
      <dgm:prSet/>
      <dgm:spPr/>
      <dgm:t>
        <a:bodyPr/>
        <a:lstStyle/>
        <a:p>
          <a:endParaRPr lang="fr-FR"/>
        </a:p>
      </dgm:t>
    </dgm:pt>
    <dgm:pt modelId="{30396055-A4DA-460A-8598-237084643E85}" type="sibTrans" cxnId="{228CAE17-6285-492B-96DA-4B9C45AF7CF9}">
      <dgm:prSet/>
      <dgm:spPr/>
      <dgm:t>
        <a:bodyPr/>
        <a:lstStyle/>
        <a:p>
          <a:endParaRPr lang="fr-FR"/>
        </a:p>
      </dgm:t>
    </dgm:pt>
    <dgm:pt modelId="{63DFCEF4-4D95-4173-AEF2-31BC4B41EB31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r-FR" sz="2000" dirty="0" smtClean="0"/>
            <a:t>Une professionnalisation des accompagnants et une amélioration de leurs conditions de travail</a:t>
          </a:r>
          <a:endParaRPr lang="fr-FR" sz="2000" dirty="0"/>
        </a:p>
      </dgm:t>
    </dgm:pt>
    <dgm:pt modelId="{20D442D3-0FDC-4E59-B175-EAE7A3521431}" type="parTrans" cxnId="{72223E5F-C15E-46F0-A227-3BF67520EC17}">
      <dgm:prSet/>
      <dgm:spPr/>
      <dgm:t>
        <a:bodyPr/>
        <a:lstStyle/>
        <a:p>
          <a:endParaRPr lang="fr-FR"/>
        </a:p>
      </dgm:t>
    </dgm:pt>
    <dgm:pt modelId="{9BF31EB9-1755-44D7-A285-9CE5A6342779}" type="sibTrans" cxnId="{72223E5F-C15E-46F0-A227-3BF67520EC17}">
      <dgm:prSet/>
      <dgm:spPr/>
      <dgm:t>
        <a:bodyPr/>
        <a:lstStyle/>
        <a:p>
          <a:endParaRPr lang="fr-FR"/>
        </a:p>
      </dgm:t>
    </dgm:pt>
    <dgm:pt modelId="{86FD9CC0-7521-4CCB-B4B8-7EE3A8C5D794}" type="pres">
      <dgm:prSet presAssocID="{3F4A2E8F-7026-47D1-A952-1D49C95097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387321B5-7C5E-4926-AF0B-9378341792F6}" type="pres">
      <dgm:prSet presAssocID="{3F4A2E8F-7026-47D1-A952-1D49C9509759}" presName="Name1" presStyleCnt="0"/>
      <dgm:spPr/>
    </dgm:pt>
    <dgm:pt modelId="{03FBBE3D-7854-4194-9605-BEAEF8F79C54}" type="pres">
      <dgm:prSet presAssocID="{3F4A2E8F-7026-47D1-A952-1D49C9509759}" presName="cycle" presStyleCnt="0"/>
      <dgm:spPr/>
    </dgm:pt>
    <dgm:pt modelId="{C9D88F75-B34A-44CB-9BA5-C8AACC593A9A}" type="pres">
      <dgm:prSet presAssocID="{3F4A2E8F-7026-47D1-A952-1D49C9509759}" presName="srcNode" presStyleLbl="node1" presStyleIdx="0" presStyleCnt="3"/>
      <dgm:spPr/>
    </dgm:pt>
    <dgm:pt modelId="{01EBAB5E-BEC7-4B5A-A77D-D47186E12727}" type="pres">
      <dgm:prSet presAssocID="{3F4A2E8F-7026-47D1-A952-1D49C9509759}" presName="conn" presStyleLbl="parChTrans1D2" presStyleIdx="0" presStyleCnt="1"/>
      <dgm:spPr/>
      <dgm:t>
        <a:bodyPr/>
        <a:lstStyle/>
        <a:p>
          <a:endParaRPr lang="fr-FR"/>
        </a:p>
      </dgm:t>
    </dgm:pt>
    <dgm:pt modelId="{A23A4795-4399-4E14-B9F3-9896CEF773DA}" type="pres">
      <dgm:prSet presAssocID="{3F4A2E8F-7026-47D1-A952-1D49C9509759}" presName="extraNode" presStyleLbl="node1" presStyleIdx="0" presStyleCnt="3"/>
      <dgm:spPr/>
    </dgm:pt>
    <dgm:pt modelId="{53CD11EB-E146-4CCC-B25A-A3665779E30A}" type="pres">
      <dgm:prSet presAssocID="{3F4A2E8F-7026-47D1-A952-1D49C9509759}" presName="dstNode" presStyleLbl="node1" presStyleIdx="0" presStyleCnt="3"/>
      <dgm:spPr/>
    </dgm:pt>
    <dgm:pt modelId="{38A489CF-13DB-44B3-A44E-732611744291}" type="pres">
      <dgm:prSet presAssocID="{C4F5BF4D-19C7-4C6F-9931-BE7785640F5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BE0C7E-8114-46D6-8AA6-D5948EA09E74}" type="pres">
      <dgm:prSet presAssocID="{C4F5BF4D-19C7-4C6F-9931-BE7785640F5E}" presName="accent_1" presStyleCnt="0"/>
      <dgm:spPr/>
    </dgm:pt>
    <dgm:pt modelId="{A425DD1B-DB89-4FC7-9A7A-277F966F2BA1}" type="pres">
      <dgm:prSet presAssocID="{C4F5BF4D-19C7-4C6F-9931-BE7785640F5E}" presName="accentRepeatNode" presStyleLbl="solidFgAcc1" presStyleIdx="0" presStyleCnt="3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fr-FR"/>
        </a:p>
      </dgm:t>
    </dgm:pt>
    <dgm:pt modelId="{0F47234D-4F9A-423A-821B-658F8C6B302A}" type="pres">
      <dgm:prSet presAssocID="{5D582D60-D227-4AFF-9B7F-FB58E6B69B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3CC9C0-244C-444F-8860-D99655CE0C6B}" type="pres">
      <dgm:prSet presAssocID="{5D582D60-D227-4AFF-9B7F-FB58E6B69B86}" presName="accent_2" presStyleCnt="0"/>
      <dgm:spPr/>
    </dgm:pt>
    <dgm:pt modelId="{8A9E63C9-2973-480D-A8F7-312FE645DE02}" type="pres">
      <dgm:prSet presAssocID="{5D582D60-D227-4AFF-9B7F-FB58E6B69B86}" presName="accentRepeatNode" presStyleLbl="solidFgAcc1" presStyleIdx="1" presStyleCnt="3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fr-FR"/>
        </a:p>
      </dgm:t>
    </dgm:pt>
    <dgm:pt modelId="{B051F6ED-6C7C-4EE8-9148-CEA618FF446B}" type="pres">
      <dgm:prSet presAssocID="{63DFCEF4-4D95-4173-AEF2-31BC4B41EB3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570DF3-05F7-4029-A1DA-1F938F267CE2}" type="pres">
      <dgm:prSet presAssocID="{63DFCEF4-4D95-4173-AEF2-31BC4B41EB31}" presName="accent_3" presStyleCnt="0"/>
      <dgm:spPr/>
    </dgm:pt>
    <dgm:pt modelId="{AE83C421-707E-4D30-A46D-E7CC763A9580}" type="pres">
      <dgm:prSet presAssocID="{63DFCEF4-4D95-4173-AEF2-31BC4B41EB31}" presName="accentRepeatNode" presStyleLbl="solidFgAcc1" presStyleIdx="2" presStyleCnt="3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fr-FR"/>
        </a:p>
      </dgm:t>
    </dgm:pt>
  </dgm:ptLst>
  <dgm:cxnLst>
    <dgm:cxn modelId="{CE343D12-17D4-4029-AEFC-36B1471C7215}" type="presOf" srcId="{63DFCEF4-4D95-4173-AEF2-31BC4B41EB31}" destId="{B051F6ED-6C7C-4EE8-9148-CEA618FF446B}" srcOrd="0" destOrd="0" presId="urn:microsoft.com/office/officeart/2008/layout/VerticalCurvedList"/>
    <dgm:cxn modelId="{228CAE17-6285-492B-96DA-4B9C45AF7CF9}" srcId="{3F4A2E8F-7026-47D1-A952-1D49C9509759}" destId="{5D582D60-D227-4AFF-9B7F-FB58E6B69B86}" srcOrd="1" destOrd="0" parTransId="{B036FBFC-D7D0-4166-911E-B37B5962234A}" sibTransId="{30396055-A4DA-460A-8598-237084643E85}"/>
    <dgm:cxn modelId="{72223E5F-C15E-46F0-A227-3BF67520EC17}" srcId="{3F4A2E8F-7026-47D1-A952-1D49C9509759}" destId="{63DFCEF4-4D95-4173-AEF2-31BC4B41EB31}" srcOrd="2" destOrd="0" parTransId="{20D442D3-0FDC-4E59-B175-EAE7A3521431}" sibTransId="{9BF31EB9-1755-44D7-A285-9CE5A6342779}"/>
    <dgm:cxn modelId="{FF2E32A7-2EDF-40AC-BD1A-74EDFAC3A3C3}" type="presOf" srcId="{C4F5BF4D-19C7-4C6F-9931-BE7785640F5E}" destId="{38A489CF-13DB-44B3-A44E-732611744291}" srcOrd="0" destOrd="0" presId="urn:microsoft.com/office/officeart/2008/layout/VerticalCurvedList"/>
    <dgm:cxn modelId="{47485808-9725-4706-9E90-F0BA250EB05F}" type="presOf" srcId="{3F4A2E8F-7026-47D1-A952-1D49C9509759}" destId="{86FD9CC0-7521-4CCB-B4B8-7EE3A8C5D794}" srcOrd="0" destOrd="0" presId="urn:microsoft.com/office/officeart/2008/layout/VerticalCurvedList"/>
    <dgm:cxn modelId="{887CBA36-2710-4411-B189-7CB9E9EFB28D}" type="presOf" srcId="{7493B76F-F7B8-4242-AAEF-CA61F9430ECD}" destId="{01EBAB5E-BEC7-4B5A-A77D-D47186E12727}" srcOrd="0" destOrd="0" presId="urn:microsoft.com/office/officeart/2008/layout/VerticalCurvedList"/>
    <dgm:cxn modelId="{CFDE7154-91A3-4674-90F8-CF2234DD23E4}" srcId="{3F4A2E8F-7026-47D1-A952-1D49C9509759}" destId="{C4F5BF4D-19C7-4C6F-9931-BE7785640F5E}" srcOrd="0" destOrd="0" parTransId="{5D628B8A-A286-4704-9B44-17B2C859F52C}" sibTransId="{7493B76F-F7B8-4242-AAEF-CA61F9430ECD}"/>
    <dgm:cxn modelId="{4E674989-BF72-44F6-B6A8-7D93B2C565FE}" type="presOf" srcId="{5D582D60-D227-4AFF-9B7F-FB58E6B69B86}" destId="{0F47234D-4F9A-423A-821B-658F8C6B302A}" srcOrd="0" destOrd="0" presId="urn:microsoft.com/office/officeart/2008/layout/VerticalCurvedList"/>
    <dgm:cxn modelId="{650675F8-F859-4DF2-ABB7-9C135C2ED02E}" type="presParOf" srcId="{86FD9CC0-7521-4CCB-B4B8-7EE3A8C5D794}" destId="{387321B5-7C5E-4926-AF0B-9378341792F6}" srcOrd="0" destOrd="0" presId="urn:microsoft.com/office/officeart/2008/layout/VerticalCurvedList"/>
    <dgm:cxn modelId="{B180795E-A637-4C60-B8C0-DF558526191B}" type="presParOf" srcId="{387321B5-7C5E-4926-AF0B-9378341792F6}" destId="{03FBBE3D-7854-4194-9605-BEAEF8F79C54}" srcOrd="0" destOrd="0" presId="urn:microsoft.com/office/officeart/2008/layout/VerticalCurvedList"/>
    <dgm:cxn modelId="{F9C95E90-004F-479C-93A4-1CD7837CC902}" type="presParOf" srcId="{03FBBE3D-7854-4194-9605-BEAEF8F79C54}" destId="{C9D88F75-B34A-44CB-9BA5-C8AACC593A9A}" srcOrd="0" destOrd="0" presId="urn:microsoft.com/office/officeart/2008/layout/VerticalCurvedList"/>
    <dgm:cxn modelId="{BC8EB58A-2DF2-4E1E-B2B1-A68A285414E4}" type="presParOf" srcId="{03FBBE3D-7854-4194-9605-BEAEF8F79C54}" destId="{01EBAB5E-BEC7-4B5A-A77D-D47186E12727}" srcOrd="1" destOrd="0" presId="urn:microsoft.com/office/officeart/2008/layout/VerticalCurvedList"/>
    <dgm:cxn modelId="{3790F3D1-F481-4608-B60E-B900F325B04F}" type="presParOf" srcId="{03FBBE3D-7854-4194-9605-BEAEF8F79C54}" destId="{A23A4795-4399-4E14-B9F3-9896CEF773DA}" srcOrd="2" destOrd="0" presId="urn:microsoft.com/office/officeart/2008/layout/VerticalCurvedList"/>
    <dgm:cxn modelId="{D87A5D31-533F-41A3-BE7F-4659F19348B1}" type="presParOf" srcId="{03FBBE3D-7854-4194-9605-BEAEF8F79C54}" destId="{53CD11EB-E146-4CCC-B25A-A3665779E30A}" srcOrd="3" destOrd="0" presId="urn:microsoft.com/office/officeart/2008/layout/VerticalCurvedList"/>
    <dgm:cxn modelId="{8675CFCC-B8C2-4AAD-9F1C-DFC93B0859BC}" type="presParOf" srcId="{387321B5-7C5E-4926-AF0B-9378341792F6}" destId="{38A489CF-13DB-44B3-A44E-732611744291}" srcOrd="1" destOrd="0" presId="urn:microsoft.com/office/officeart/2008/layout/VerticalCurvedList"/>
    <dgm:cxn modelId="{5E6FC852-72BA-4217-8644-DABD23356D56}" type="presParOf" srcId="{387321B5-7C5E-4926-AF0B-9378341792F6}" destId="{D1BE0C7E-8114-46D6-8AA6-D5948EA09E74}" srcOrd="2" destOrd="0" presId="urn:microsoft.com/office/officeart/2008/layout/VerticalCurvedList"/>
    <dgm:cxn modelId="{6B5EB77A-F031-4CA4-9318-F71538DD2387}" type="presParOf" srcId="{D1BE0C7E-8114-46D6-8AA6-D5948EA09E74}" destId="{A425DD1B-DB89-4FC7-9A7A-277F966F2BA1}" srcOrd="0" destOrd="0" presId="urn:microsoft.com/office/officeart/2008/layout/VerticalCurvedList"/>
    <dgm:cxn modelId="{B61C7FD6-BD64-4F6A-A27F-62E885552013}" type="presParOf" srcId="{387321B5-7C5E-4926-AF0B-9378341792F6}" destId="{0F47234D-4F9A-423A-821B-658F8C6B302A}" srcOrd="3" destOrd="0" presId="urn:microsoft.com/office/officeart/2008/layout/VerticalCurvedList"/>
    <dgm:cxn modelId="{166928EB-90EB-4221-B892-91F0D38152D5}" type="presParOf" srcId="{387321B5-7C5E-4926-AF0B-9378341792F6}" destId="{9E3CC9C0-244C-444F-8860-D99655CE0C6B}" srcOrd="4" destOrd="0" presId="urn:microsoft.com/office/officeart/2008/layout/VerticalCurvedList"/>
    <dgm:cxn modelId="{E84E2350-A127-464F-92E0-6C88C7075FE2}" type="presParOf" srcId="{9E3CC9C0-244C-444F-8860-D99655CE0C6B}" destId="{8A9E63C9-2973-480D-A8F7-312FE645DE02}" srcOrd="0" destOrd="0" presId="urn:microsoft.com/office/officeart/2008/layout/VerticalCurvedList"/>
    <dgm:cxn modelId="{9968C1E2-CF66-46FD-AF29-985FC8D226A4}" type="presParOf" srcId="{387321B5-7C5E-4926-AF0B-9378341792F6}" destId="{B051F6ED-6C7C-4EE8-9148-CEA618FF446B}" srcOrd="5" destOrd="0" presId="urn:microsoft.com/office/officeart/2008/layout/VerticalCurvedList"/>
    <dgm:cxn modelId="{62DCACC9-F0FB-4795-A81B-98D96954E371}" type="presParOf" srcId="{387321B5-7C5E-4926-AF0B-9378341792F6}" destId="{80570DF3-05F7-4029-A1DA-1F938F267CE2}" srcOrd="6" destOrd="0" presId="urn:microsoft.com/office/officeart/2008/layout/VerticalCurvedList"/>
    <dgm:cxn modelId="{59E3BC51-1BED-4D70-AE6A-C7176758E9ED}" type="presParOf" srcId="{80570DF3-05F7-4029-A1DA-1F938F267CE2}" destId="{AE83C421-707E-4D30-A46D-E7CC763A95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BAB5E-BEC7-4B5A-A77D-D47186E12727}">
      <dsp:nvSpPr>
        <dsp:cNvPr id="0" name=""/>
        <dsp:cNvSpPr/>
      </dsp:nvSpPr>
      <dsp:spPr>
        <a:xfrm>
          <a:off x="-3932119" y="-603733"/>
          <a:ext cx="4686151" cy="4686151"/>
        </a:xfrm>
        <a:prstGeom prst="blockArc">
          <a:avLst>
            <a:gd name="adj1" fmla="val 18900000"/>
            <a:gd name="adj2" fmla="val 2700000"/>
            <a:gd name="adj3" fmla="val 461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38A489CF-13DB-44B3-A44E-732611744291}">
      <dsp:nvSpPr>
        <dsp:cNvPr id="0" name=""/>
        <dsp:cNvSpPr/>
      </dsp:nvSpPr>
      <dsp:spPr>
        <a:xfrm>
          <a:off x="484905" y="347868"/>
          <a:ext cx="6708538" cy="69573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5224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Un accompagnement humain défini au plus près des besoins de chaque élève</a:t>
          </a:r>
          <a:endParaRPr lang="fr-FR" sz="2000" kern="1200" dirty="0"/>
        </a:p>
      </dsp:txBody>
      <dsp:txXfrm>
        <a:off x="484905" y="347868"/>
        <a:ext cx="6708538" cy="695736"/>
      </dsp:txXfrm>
    </dsp:sp>
    <dsp:sp modelId="{A425DD1B-DB89-4FC7-9A7A-277F966F2BA1}">
      <dsp:nvSpPr>
        <dsp:cNvPr id="0" name=""/>
        <dsp:cNvSpPr/>
      </dsp:nvSpPr>
      <dsp:spPr>
        <a:xfrm>
          <a:off x="50069" y="260901"/>
          <a:ext cx="869671" cy="86967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F47234D-4F9A-423A-821B-658F8C6B302A}">
      <dsp:nvSpPr>
        <dsp:cNvPr id="0" name=""/>
        <dsp:cNvSpPr/>
      </dsp:nvSpPr>
      <dsp:spPr>
        <a:xfrm>
          <a:off x="737805" y="1391473"/>
          <a:ext cx="6455638" cy="69573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5224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Plus de réactivité et de flexibilité dans l’organisation de l’accompagnement</a:t>
          </a:r>
          <a:endParaRPr lang="fr-FR" sz="2000" kern="1200" dirty="0"/>
        </a:p>
      </dsp:txBody>
      <dsp:txXfrm>
        <a:off x="737805" y="1391473"/>
        <a:ext cx="6455638" cy="695736"/>
      </dsp:txXfrm>
    </dsp:sp>
    <dsp:sp modelId="{8A9E63C9-2973-480D-A8F7-312FE645DE02}">
      <dsp:nvSpPr>
        <dsp:cNvPr id="0" name=""/>
        <dsp:cNvSpPr/>
      </dsp:nvSpPr>
      <dsp:spPr>
        <a:xfrm>
          <a:off x="302969" y="1304506"/>
          <a:ext cx="869671" cy="86967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B051F6ED-6C7C-4EE8-9148-CEA618FF446B}">
      <dsp:nvSpPr>
        <dsp:cNvPr id="0" name=""/>
        <dsp:cNvSpPr/>
      </dsp:nvSpPr>
      <dsp:spPr>
        <a:xfrm>
          <a:off x="484905" y="2435078"/>
          <a:ext cx="6708538" cy="69573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5224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Une professionnalisation des accompagnants et une amélioration de leurs conditions de travail</a:t>
          </a:r>
          <a:endParaRPr lang="fr-FR" sz="2000" kern="1200" dirty="0"/>
        </a:p>
      </dsp:txBody>
      <dsp:txXfrm>
        <a:off x="484905" y="2435078"/>
        <a:ext cx="6708538" cy="695736"/>
      </dsp:txXfrm>
    </dsp:sp>
    <dsp:sp modelId="{AE83C421-707E-4D30-A46D-E7CC763A9580}">
      <dsp:nvSpPr>
        <dsp:cNvPr id="0" name=""/>
        <dsp:cNvSpPr/>
      </dsp:nvSpPr>
      <dsp:spPr>
        <a:xfrm>
          <a:off x="50069" y="2348111"/>
          <a:ext cx="869671" cy="86967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1BA08-9D49-45AE-AB9F-41FB707FE19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21AC-C6C7-4C5C-B37F-4E1318E7F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819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211F-D4E1-490D-854E-B8D14DF1421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F6FF-BAE9-4096-9ED9-30A749D01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850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EE97B5-D1AD-447F-9013-49519F217E9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60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EE97B5-D1AD-447F-9013-49519F217E9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46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14000"/>
              <a:buFont typeface="Wingdings" charset="2"/>
              <a:buChar char="§"/>
              <a:tabLst/>
              <a:defRPr>
                <a:solidFill>
                  <a:srgbClr val="00A6BE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35000"/>
              <a:buFont typeface="Arial" charset="0"/>
              <a:buChar char="•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14000"/>
              <a:buFont typeface="Wingdings" charset="2"/>
              <a:buChar char="§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A6B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Cliquez pour modifier les styles du texte du masque</a:t>
            </a:r>
          </a:p>
          <a:p>
            <a:pPr marL="627063" marR="0" lvl="1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35000"/>
              <a:buFont typeface="Arial" charset="0"/>
              <a:buChar char="•"/>
              <a:tabLst/>
              <a:defRPr/>
            </a:pPr>
            <a:r>
              <a:rPr kumimoji="0" lang="fr-FR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marL="627063" marR="0" lvl="3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Tx/>
              <a:buFont typeface="Arial"/>
              <a:buChar char="–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07645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14000"/>
              <a:buFont typeface="Wingdings" charset="2"/>
              <a:buChar char="§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35000"/>
              <a:buFont typeface="Arial" charset="0"/>
              <a:buChar char="•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14000"/>
              <a:buFont typeface="Wingdings" charset="2"/>
              <a:buChar char="§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A6B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Cliquez pour modifier les styles du texte du masque</a:t>
            </a:r>
          </a:p>
          <a:p>
            <a:pPr marL="627063" marR="0" lvl="1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Pct val="135000"/>
              <a:buFont typeface="Arial" charset="0"/>
              <a:buChar char="•"/>
              <a:tabLst/>
              <a:defRPr/>
            </a:pPr>
            <a:r>
              <a:rPr kumimoji="0" lang="fr-FR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marL="627063" marR="0" lvl="3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6BE"/>
              </a:buClr>
              <a:buSzTx/>
              <a:buFont typeface="Arial"/>
              <a:buChar char="–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00A6BE"/>
              </a:buClr>
              <a:defRPr>
                <a:solidFill>
                  <a:srgbClr val="00A6BE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430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91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182889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2369032" y="6146185"/>
            <a:ext cx="3544088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20"/>
              </a:lnSpc>
            </a:pPr>
            <a:r>
              <a:rPr lang="fr-FR" sz="9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Rentrée</a:t>
            </a:r>
            <a:r>
              <a:rPr lang="fr-FR" sz="9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inclusive 2020 </a:t>
            </a:r>
            <a:endParaRPr lang="fr-FR" sz="900" b="0" i="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331" y="6249885"/>
            <a:ext cx="1219200" cy="50615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9F21F5D-F93F-7E43-AC00-B854D2AC559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00" y="6314648"/>
            <a:ext cx="1231891" cy="37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500" b="1" i="0" kern="1200" cap="none">
          <a:solidFill>
            <a:schemeClr val="tx1">
              <a:lumMod val="75000"/>
              <a:lumOff val="25000"/>
            </a:schemeClr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Clr>
          <a:srgbClr val="00A6BE"/>
        </a:buClr>
        <a:buSzPct val="114000"/>
        <a:buFont typeface="Wingdings" charset="2"/>
        <a:buChar char="§"/>
        <a:defRPr sz="1800" b="1" i="0" kern="1200">
          <a:solidFill>
            <a:srgbClr val="00A6BE"/>
          </a:solidFill>
          <a:latin typeface="Arial" charset="0"/>
          <a:ea typeface="Arial" charset="0"/>
          <a:cs typeface="Arial" charset="0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00A6BE"/>
        </a:buClr>
        <a:buSzPct val="135000"/>
        <a:buFont typeface="Arial" charset="0"/>
        <a:buChar char="•"/>
        <a:defRPr sz="13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27063" indent="0" algn="l" defTabSz="457200" rtl="0" eaLnBrk="1" latinLnBrk="0" hangingPunct="1">
        <a:spcBef>
          <a:spcPct val="20000"/>
        </a:spcBef>
        <a:buFont typeface="Arial" charset="0"/>
        <a:buNone/>
        <a:defRPr sz="13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00A6BE"/>
        </a:buClr>
        <a:buFont typeface="Arial"/>
        <a:buChar char="–"/>
        <a:defRPr sz="11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trois grands objectifs du PIAL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1014929" y="1080959"/>
          <a:ext cx="7239386" cy="3478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900" b="1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900" b="1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8" name="Grouper 4"/>
          <p:cNvGrpSpPr/>
          <p:nvPr/>
        </p:nvGrpSpPr>
        <p:grpSpPr>
          <a:xfrm>
            <a:off x="185977" y="740514"/>
            <a:ext cx="525531" cy="171686"/>
            <a:chOff x="5391302" y="1426464"/>
            <a:chExt cx="604579" cy="197510"/>
          </a:xfrm>
          <a:solidFill>
            <a:srgbClr val="0070C0"/>
          </a:solidFill>
        </p:grpSpPr>
        <p:sp>
          <p:nvSpPr>
            <p:cNvPr id="9" name="Rectangle 8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601966" y="4857548"/>
            <a:ext cx="7406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Partager les regards sur la situation du territoire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Fluidifier </a:t>
            </a:r>
            <a:r>
              <a:rPr kumimoji="0" lang="fr-FR" sz="2400" b="1" i="0" u="none" strike="noStrike" kern="1200" cap="small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parcours scolaire des élèves en </a:t>
            </a:r>
            <a:r>
              <a:rPr kumimoji="0" lang="fr-FR" sz="2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situation de handicap</a:t>
            </a:r>
          </a:p>
        </p:txBody>
      </p:sp>
      <p:sp>
        <p:nvSpPr>
          <p:cNvPr id="5" name="Flèche droite 4"/>
          <p:cNvSpPr/>
          <p:nvPr/>
        </p:nvSpPr>
        <p:spPr>
          <a:xfrm>
            <a:off x="536602" y="4857548"/>
            <a:ext cx="956654" cy="550709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31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+mn-lt"/>
              </a:rPr>
              <a:t>Les PIAL : ce que l’on vise…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900" b="1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er 4"/>
          <p:cNvGrpSpPr/>
          <p:nvPr/>
        </p:nvGrpSpPr>
        <p:grpSpPr>
          <a:xfrm>
            <a:off x="185977" y="740514"/>
            <a:ext cx="525531" cy="171686"/>
            <a:chOff x="5391302" y="1426464"/>
            <a:chExt cx="604579" cy="197510"/>
          </a:xfrm>
          <a:solidFill>
            <a:srgbClr val="0070C0"/>
          </a:solidFill>
        </p:grpSpPr>
        <p:sp>
          <p:nvSpPr>
            <p:cNvPr id="6" name="Rectangle 5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/>
          <a:srcRect l="28885" r="27127"/>
          <a:stretch/>
        </p:blipFill>
        <p:spPr>
          <a:xfrm>
            <a:off x="268641" y="1832597"/>
            <a:ext cx="2298531" cy="212278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103931" y="1380675"/>
            <a:ext cx="58635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ANTICIPATION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meilleure réactivité grâce à l’anticipation des moyens 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103931" y="2312080"/>
            <a:ext cx="5745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PROXIMITE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meilleure connaissance des élèves, des besoins pour davantage de pertinence 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118193" y="3520484"/>
            <a:ext cx="60258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ADAPTATION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meilleure capacité d’adaptation à l’évolution des besoins, des aléas et changements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4125" y="4728888"/>
            <a:ext cx="780987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« ne pas laisser un élève sans accompagnant » 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et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donc 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«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 ne pas laisser une école avec un élève non accompagné »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227308" y="4751122"/>
            <a:ext cx="956654" cy="550709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39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4" grpId="0" animBg="1"/>
      <p:bldP spid="13" grpId="0" animBg="1"/>
    </p:bldLst>
  </p:timing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powerpoint 2018 DSDEN01</Template>
  <TotalTime>1458</TotalTime>
  <Words>133</Words>
  <Application>Microsoft Office PowerPoint</Application>
  <PresentationFormat>Affichage à l'écran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</vt:lpstr>
      <vt:lpstr>pages de contenus</vt:lpstr>
      <vt:lpstr>Les trois grands objectifs du PIAL</vt:lpstr>
      <vt:lpstr>Les PIAL : ce que l’on vise…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circo</dc:creator>
  <cp:lastModifiedBy>circo</cp:lastModifiedBy>
  <cp:revision>90</cp:revision>
  <cp:lastPrinted>2019-09-10T11:55:34Z</cp:lastPrinted>
  <dcterms:created xsi:type="dcterms:W3CDTF">2018-09-22T12:26:46Z</dcterms:created>
  <dcterms:modified xsi:type="dcterms:W3CDTF">2020-10-09T08:32:39Z</dcterms:modified>
</cp:coreProperties>
</file>